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70B3-5B0B-49B7-B60F-5BE11EC6AEC2}" type="datetimeFigureOut">
              <a:rPr lang="es-MX" smtClean="0"/>
              <a:t>17/05/2023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9CE4-56A1-4DA7-9D23-6A1B6C2268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70B3-5B0B-49B7-B60F-5BE11EC6AEC2}" type="datetimeFigureOut">
              <a:rPr lang="es-MX" smtClean="0"/>
              <a:t>17/05/2023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9CE4-56A1-4DA7-9D23-6A1B6C2268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915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70B3-5B0B-49B7-B60F-5BE11EC6AEC2}" type="datetimeFigureOut">
              <a:rPr lang="es-MX" smtClean="0"/>
              <a:t>17/05/2023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9CE4-56A1-4DA7-9D23-6A1B6C2268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653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70B3-5B0B-49B7-B60F-5BE11EC6AEC2}" type="datetimeFigureOut">
              <a:rPr lang="es-MX" smtClean="0"/>
              <a:t>17/05/2023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9CE4-56A1-4DA7-9D23-6A1B6C2268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118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70B3-5B0B-49B7-B60F-5BE11EC6AEC2}" type="datetimeFigureOut">
              <a:rPr lang="es-MX" smtClean="0"/>
              <a:t>17/05/2023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9CE4-56A1-4DA7-9D23-6A1B6C2268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323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70B3-5B0B-49B7-B60F-5BE11EC6AEC2}" type="datetimeFigureOut">
              <a:rPr lang="es-MX" smtClean="0"/>
              <a:t>17/05/2023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9CE4-56A1-4DA7-9D23-6A1B6C2268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2632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70B3-5B0B-49B7-B60F-5BE11EC6AEC2}" type="datetimeFigureOut">
              <a:rPr lang="es-MX" smtClean="0"/>
              <a:t>17/05/2023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9CE4-56A1-4DA7-9D23-6A1B6C2268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052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70B3-5B0B-49B7-B60F-5BE11EC6AEC2}" type="datetimeFigureOut">
              <a:rPr lang="es-MX" smtClean="0"/>
              <a:t>17/05/2023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9CE4-56A1-4DA7-9D23-6A1B6C2268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39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70B3-5B0B-49B7-B60F-5BE11EC6AEC2}" type="datetimeFigureOut">
              <a:rPr lang="es-MX" smtClean="0"/>
              <a:t>17/05/2023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9CE4-56A1-4DA7-9D23-6A1B6C2268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0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70B3-5B0B-49B7-B60F-5BE11EC6AEC2}" type="datetimeFigureOut">
              <a:rPr lang="es-MX" smtClean="0"/>
              <a:t>17/05/2023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9CE4-56A1-4DA7-9D23-6A1B6C2268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297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70B3-5B0B-49B7-B60F-5BE11EC6AEC2}" type="datetimeFigureOut">
              <a:rPr lang="es-MX" smtClean="0"/>
              <a:t>17/05/2023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9CE4-56A1-4DA7-9D23-6A1B6C2268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41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170B3-5B0B-49B7-B60F-5BE11EC6AEC2}" type="datetimeFigureOut">
              <a:rPr lang="es-MX" smtClean="0"/>
              <a:t>17/05/2023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F9CE4-56A1-4DA7-9D23-6A1B6C2268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693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Casa en medio de la calle&#10;&#10;Descripción generada automáticamente con confianza media">
            <a:extLst>
              <a:ext uri="{FF2B5EF4-FFF2-40B4-BE49-F238E27FC236}">
                <a16:creationId xmlns:a16="http://schemas.microsoft.com/office/drawing/2014/main" id="{C6302D40-E6B8-E2A8-7692-8225335798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1" t="15253" b="45929"/>
          <a:stretch/>
        </p:blipFill>
        <p:spPr>
          <a:xfrm>
            <a:off x="0" y="0"/>
            <a:ext cx="91504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96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</TotalTime>
  <Words>0</Words>
  <Application>Microsoft Office PowerPoint</Application>
  <PresentationFormat>Carta (216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GABRIELA VALDEZ COLUNGA</dc:creator>
  <cp:lastModifiedBy>PATRICIA GABRIELA VALDEZ COLUNGA</cp:lastModifiedBy>
  <cp:revision>1</cp:revision>
  <dcterms:created xsi:type="dcterms:W3CDTF">2023-05-17T20:12:45Z</dcterms:created>
  <dcterms:modified xsi:type="dcterms:W3CDTF">2023-05-17T20:21:47Z</dcterms:modified>
</cp:coreProperties>
</file>