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26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46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24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82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76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29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26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01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10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50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32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8F152-466E-481F-BE6C-4DEB4F61266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FEFD-4F0F-4F99-98C9-FF23C25CAA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95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15 CuadroTexto"/>
          <p:cNvSpPr txBox="1">
            <a:spLocks noChangeArrowheads="1"/>
          </p:cNvSpPr>
          <p:nvPr/>
        </p:nvSpPr>
        <p:spPr bwMode="auto">
          <a:xfrm>
            <a:off x="3190009" y="1442149"/>
            <a:ext cx="673882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s-MX" altLang="es-MX" sz="2800" b="1" dirty="0">
                <a:solidFill>
                  <a:srgbClr val="FF0000"/>
                </a:solidFill>
                <a:latin typeface="Open Sans" pitchFamily="34" charset="0"/>
              </a:rPr>
              <a:t>CARTERA DE SERVICIOS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MX" altLang="es-MX" sz="1800" dirty="0">
              <a:solidFill>
                <a:srgbClr val="FF0000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1847850" y="0"/>
            <a:ext cx="0" cy="6858000"/>
          </a:xfrm>
          <a:prstGeom prst="line">
            <a:avLst/>
          </a:prstGeom>
          <a:ln w="38100">
            <a:solidFill>
              <a:srgbClr val="1C3F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919288" y="0"/>
            <a:ext cx="0" cy="6858000"/>
          </a:xfrm>
          <a:prstGeom prst="line">
            <a:avLst/>
          </a:prstGeom>
          <a:ln w="38100">
            <a:solidFill>
              <a:srgbClr val="D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524000" y="6308725"/>
            <a:ext cx="9144000" cy="0"/>
          </a:xfrm>
          <a:prstGeom prst="line">
            <a:avLst/>
          </a:prstGeom>
          <a:ln w="41275">
            <a:solidFill>
              <a:srgbClr val="D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 w="41275">
            <a:solidFill>
              <a:srgbClr val="1C3F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572001" y="254422"/>
            <a:ext cx="739832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663-104-78-49 </a:t>
            </a:r>
            <a:r>
              <a:rPr lang="es-MX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Daver Márquez</a:t>
            </a:r>
          </a:p>
          <a:p>
            <a:r>
              <a:rPr lang="es-MX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664-335-3039 </a:t>
            </a:r>
            <a:r>
              <a:rPr lang="es-MX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Daniela Tirado (Admón.)     </a:t>
            </a:r>
            <a:r>
              <a:rPr lang="es-MX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OFICINA</a:t>
            </a:r>
            <a:r>
              <a:rPr lang="es-MX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MX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664-882-4338 </a:t>
            </a:r>
          </a:p>
          <a:p>
            <a:r>
              <a:rPr lang="es-MX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664-411-78-96</a:t>
            </a:r>
            <a:r>
              <a:rPr lang="es-MX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Cristian Flores</a:t>
            </a:r>
          </a:p>
        </p:txBody>
      </p:sp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087" y="2120959"/>
            <a:ext cx="6738826" cy="354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6" y="6437632"/>
            <a:ext cx="606203" cy="37685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7" y="123768"/>
            <a:ext cx="1641764" cy="114392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2D2AC23-805F-4336-A45E-8B8486C41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577" y="5643563"/>
            <a:ext cx="487287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102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26</cp:revision>
  <cp:lastPrinted>2021-06-01T21:19:03Z</cp:lastPrinted>
  <dcterms:created xsi:type="dcterms:W3CDTF">2015-06-11T19:53:26Z</dcterms:created>
  <dcterms:modified xsi:type="dcterms:W3CDTF">2021-06-01T21:21:06Z</dcterms:modified>
</cp:coreProperties>
</file>